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4"/>
  </p:sldMasterIdLst>
  <p:sldIdLst>
    <p:sldId id="256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69" autoAdjust="0"/>
    <p:restoredTop sz="94660"/>
  </p:normalViewPr>
  <p:slideViewPr>
    <p:cSldViewPr snapToGrid="0">
      <p:cViewPr varScale="1">
        <p:scale>
          <a:sx n="90" d="100"/>
          <a:sy n="90" d="100"/>
        </p:scale>
        <p:origin x="12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2DCC7-58F2-4900-ACA7-F4562CDB1EEE}" type="datetimeFigureOut">
              <a:rPr lang="en-GB" smtClean="0"/>
              <a:t>11/03/2020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0FEA920A-94CE-4825-A0C6-BFC0903A7A0F}" type="slidenum">
              <a:rPr lang="en-GB" smtClean="0"/>
              <a:t>‹#›</a:t>
            </a:fld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34831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2DCC7-58F2-4900-ACA7-F4562CDB1EEE}" type="datetimeFigureOut">
              <a:rPr lang="en-GB" smtClean="0"/>
              <a:t>11/03/2020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A920A-94CE-4825-A0C6-BFC0903A7A0F}" type="slidenum">
              <a:rPr lang="en-GB" smtClean="0"/>
              <a:t>‹#›</a:t>
            </a:fld>
            <a:endParaRPr lang="en-GB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05153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2DCC7-58F2-4900-ACA7-F4562CDB1EEE}" type="datetimeFigureOut">
              <a:rPr lang="en-GB" smtClean="0"/>
              <a:t>11/03/2020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A920A-94CE-4825-A0C6-BFC0903A7A0F}" type="slidenum">
              <a:rPr lang="en-GB" smtClean="0"/>
              <a:t>‹#›</a:t>
            </a:fld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02030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2DCC7-58F2-4900-ACA7-F4562CDB1EEE}" type="datetimeFigureOut">
              <a:rPr lang="en-GB" smtClean="0"/>
              <a:t>11/03/2020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A920A-94CE-4825-A0C6-BFC0903A7A0F}" type="slidenum">
              <a:rPr lang="en-GB" smtClean="0"/>
              <a:t>‹#›</a:t>
            </a:fld>
            <a:endParaRPr lang="en-GB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1909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2DCC7-58F2-4900-ACA7-F4562CDB1EEE}" type="datetimeFigureOut">
              <a:rPr lang="en-GB" smtClean="0"/>
              <a:t>11/03/2020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A920A-94CE-4825-A0C6-BFC0903A7A0F}" type="slidenum">
              <a:rPr lang="en-GB" smtClean="0"/>
              <a:t>‹#›</a:t>
            </a:fld>
            <a:endParaRPr lang="en-GB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28363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2DCC7-58F2-4900-ACA7-F4562CDB1EEE}" type="datetimeFigureOut">
              <a:rPr lang="en-GB" smtClean="0"/>
              <a:t>11/03/2020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A920A-94CE-4825-A0C6-BFC0903A7A0F}" type="slidenum">
              <a:rPr lang="en-GB" smtClean="0"/>
              <a:t>‹#›</a:t>
            </a:fld>
            <a:endParaRPr lang="en-GB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13713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2DCC7-58F2-4900-ACA7-F4562CDB1EEE}" type="datetimeFigureOut">
              <a:rPr lang="en-GB" smtClean="0"/>
              <a:t>11/03/2020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A920A-94CE-4825-A0C6-BFC0903A7A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20667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2DCC7-58F2-4900-ACA7-F4562CDB1EEE}" type="datetimeFigureOut">
              <a:rPr lang="en-GB" smtClean="0"/>
              <a:t>11/03/2020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A920A-94CE-4825-A0C6-BFC0903A7A0F}" type="slidenum">
              <a:rPr lang="en-GB" smtClean="0"/>
              <a:t>‹#›</a:t>
            </a:fld>
            <a:endParaRPr lang="en-GB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19377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2B82DCC7-58F2-4900-ACA7-F4562CDB1EEE}" type="datetimeFigureOut">
              <a:rPr lang="en-GB" smtClean="0"/>
              <a:t>11/03/2020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A920A-94CE-4825-A0C6-BFC0903A7A0F}" type="slidenum">
              <a:rPr lang="en-GB" smtClean="0"/>
              <a:t>‹#›</a:t>
            </a:fld>
            <a:endParaRPr lang="en-GB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3987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2DCC7-58F2-4900-ACA7-F4562CDB1EEE}" type="datetimeFigureOut">
              <a:rPr lang="en-GB" smtClean="0"/>
              <a:t>11/03/2020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A920A-94CE-4825-A0C6-BFC0903A7A0F}" type="slidenum">
              <a:rPr lang="en-GB" smtClean="0"/>
              <a:t>‹#›</a:t>
            </a:fld>
            <a:endParaRPr lang="en-GB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690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2DCC7-58F2-4900-ACA7-F4562CDB1EEE}" type="datetimeFigureOut">
              <a:rPr lang="en-GB" smtClean="0"/>
              <a:t>11/03/2020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A920A-94CE-4825-A0C6-BFC0903A7A0F}" type="slidenum">
              <a:rPr lang="en-GB" smtClean="0"/>
              <a:t>‹#›</a:t>
            </a:fld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27473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82DCC7-58F2-4900-ACA7-F4562CDB1EEE}" type="datetimeFigureOut">
              <a:rPr lang="en-GB" smtClean="0"/>
              <a:t>11/03/2020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0FEA920A-94CE-4825-A0C6-BFC0903A7A0F}" type="slidenum">
              <a:rPr lang="en-GB" smtClean="0"/>
              <a:t>‹#›</a:t>
            </a:fld>
            <a:endParaRPr lang="en-GB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7930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media" Target="../media/media2.wav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2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udio recording draft 1">
            <a:hlinkClick r:id="" action="ppaction://media"/>
            <a:extLst>
              <a:ext uri="{FF2B5EF4-FFF2-40B4-BE49-F238E27FC236}">
                <a16:creationId xmlns:a16="http://schemas.microsoft.com/office/drawing/2014/main" id="{A9517CD9-2229-40C3-8761-BFA467E92BB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76938" y="3429000"/>
            <a:ext cx="1502736" cy="1502736"/>
          </a:xfrm>
          <a:prstGeom prst="rect">
            <a:avLst/>
          </a:prstGeom>
        </p:spPr>
      </p:pic>
      <p:pic>
        <p:nvPicPr>
          <p:cNvPr id="5" name="190502_0142">
            <a:hlinkClick r:id="" action="ppaction://media"/>
            <a:extLst>
              <a:ext uri="{FF2B5EF4-FFF2-40B4-BE49-F238E27FC236}">
                <a16:creationId xmlns:a16="http://schemas.microsoft.com/office/drawing/2014/main" id="{ADF5D46B-71A0-49D6-8EA6-CA6D19632BD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916633" y="3492795"/>
            <a:ext cx="1375145" cy="137514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0786295-8354-4944-8387-D495C34D663F}"/>
              </a:ext>
            </a:extLst>
          </p:cNvPr>
          <p:cNvSpPr txBox="1"/>
          <p:nvPr/>
        </p:nvSpPr>
        <p:spPr>
          <a:xfrm>
            <a:off x="2927498" y="276447"/>
            <a:ext cx="76767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Archie’s project audio recordings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7BEE596-20CE-401D-928A-AB782CDE0E76}"/>
              </a:ext>
            </a:extLst>
          </p:cNvPr>
          <p:cNvSpPr txBox="1"/>
          <p:nvPr/>
        </p:nvSpPr>
        <p:spPr>
          <a:xfrm>
            <a:off x="476691" y="5114260"/>
            <a:ext cx="22647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My Podcast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3F0CB09-6A9E-45F1-BB1F-2472F1D459DB}"/>
              </a:ext>
            </a:extLst>
          </p:cNvPr>
          <p:cNvSpPr txBox="1"/>
          <p:nvPr/>
        </p:nvSpPr>
        <p:spPr>
          <a:xfrm>
            <a:off x="9916633" y="4867940"/>
            <a:ext cx="17986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Alternate recording</a:t>
            </a:r>
          </a:p>
        </p:txBody>
      </p:sp>
    </p:spTree>
    <p:extLst>
      <p:ext uri="{BB962C8B-B14F-4D97-AF65-F5344CB8AC3E}">
        <p14:creationId xmlns:p14="http://schemas.microsoft.com/office/powerpoint/2010/main" val="2818280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780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0933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41FD68BA9A41F4597D14E0EA8B35A42" ma:contentTypeVersion="8" ma:contentTypeDescription="Create a new document." ma:contentTypeScope="" ma:versionID="0db24b1c0eda920b6bc60721997c463f">
  <xsd:schema xmlns:xsd="http://www.w3.org/2001/XMLSchema" xmlns:xs="http://www.w3.org/2001/XMLSchema" xmlns:p="http://schemas.microsoft.com/office/2006/metadata/properties" xmlns:ns3="6d256e05-29b9-44fd-b583-44721957eaa1" xmlns:ns4="9e6a10fd-f273-47f2-a50c-fa72a1d1ce40" targetNamespace="http://schemas.microsoft.com/office/2006/metadata/properties" ma:root="true" ma:fieldsID="78506e46ea240b7e5098a53581fca4d5" ns3:_="" ns4:_="">
    <xsd:import namespace="6d256e05-29b9-44fd-b583-44721957eaa1"/>
    <xsd:import namespace="9e6a10fd-f273-47f2-a50c-fa72a1d1ce4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256e05-29b9-44fd-b583-44721957eaa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6a10fd-f273-47f2-a50c-fa72a1d1ce40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3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1D9ABA4-7892-446A-93A4-196AF123D24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d256e05-29b9-44fd-b583-44721957eaa1"/>
    <ds:schemaRef ds:uri="9e6a10fd-f273-47f2-a50c-fa72a1d1ce4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3FA0056-740C-40A7-B350-B103BFDBD30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1268608-EB45-478F-9DD7-86872B3CA4CD}">
  <ds:schemaRefs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9e6a10fd-f273-47f2-a50c-fa72a1d1ce40"/>
    <ds:schemaRef ds:uri="6d256e05-29b9-44fd-b583-44721957eaa1"/>
    <ds:schemaRef ds:uri="http://www.w3.org/XML/1998/namespac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3</TotalTime>
  <Words>8</Words>
  <Application>Microsoft Office PowerPoint</Application>
  <PresentationFormat>Widescreen</PresentationFormat>
  <Paragraphs>3</Paragraphs>
  <Slides>1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Gill Sans MT</vt:lpstr>
      <vt:lpstr>Gallery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20116632 Archie Hall</dc:creator>
  <cp:lastModifiedBy>20116632 Archie Hall</cp:lastModifiedBy>
  <cp:revision>1</cp:revision>
  <dcterms:created xsi:type="dcterms:W3CDTF">2020-03-11T15:57:59Z</dcterms:created>
  <dcterms:modified xsi:type="dcterms:W3CDTF">2020-03-11T16:01:56Z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0x010100D41FD68BA9A41F4597D14E0EA8B35A42</vt:lpwstr>
  </property>
</Properties>
</file>